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0" r:id="rId5"/>
    <p:sldId id="262" r:id="rId6"/>
    <p:sldId id="257" r:id="rId7"/>
    <p:sldId id="264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15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0648"/>
            <a:ext cx="8059567" cy="604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396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7916" y="2884589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Мастерская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Стрелка вверх 5"/>
          <p:cNvSpPr/>
          <p:nvPr/>
        </p:nvSpPr>
        <p:spPr>
          <a:xfrm rot="20519488">
            <a:off x="3316119" y="1757311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верх 6"/>
          <p:cNvSpPr/>
          <p:nvPr/>
        </p:nvSpPr>
        <p:spPr>
          <a:xfrm rot="14649017">
            <a:off x="2300696" y="3379515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 rot="3763331">
            <a:off x="5930445" y="2162562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верх 8"/>
          <p:cNvSpPr/>
          <p:nvPr/>
        </p:nvSpPr>
        <p:spPr>
          <a:xfrm rot="1480375">
            <a:off x="4743005" y="1710495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верх 9"/>
          <p:cNvSpPr/>
          <p:nvPr/>
        </p:nvSpPr>
        <p:spPr>
          <a:xfrm rot="12615972">
            <a:off x="3444537" y="3852830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 rot="11044456">
            <a:off x="4613467" y="3898183"/>
            <a:ext cx="360040" cy="219732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верх 11"/>
          <p:cNvSpPr/>
          <p:nvPr/>
        </p:nvSpPr>
        <p:spPr>
          <a:xfrm rot="9383341">
            <a:off x="5757698" y="3852829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 rot="6301406">
            <a:off x="6787346" y="3037658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480716" y="1094999"/>
            <a:ext cx="25491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творческая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14435" y="1028330"/>
            <a:ext cx="3283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увлекательная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67223" y="1829527"/>
            <a:ext cx="22769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открытий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43477" y="5166823"/>
            <a:ext cx="36851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вдохновляющая 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писать стихи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8840" y="4472162"/>
            <a:ext cx="25675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интересная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48302" y="6034355"/>
            <a:ext cx="1964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трудная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66784" y="3888169"/>
            <a:ext cx="18869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скучная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3399" y="5251177"/>
            <a:ext cx="35150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познавательная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0" y="256730"/>
            <a:ext cx="2414364" cy="342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14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75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1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2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75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1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5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626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143000"/>
          </a:xfrm>
        </p:spPr>
        <p:txBody>
          <a:bodyPr/>
          <a:lstStyle/>
          <a:p>
            <a:r>
              <a:rPr lang="ru-RU" dirty="0" smtClean="0"/>
              <a:t>Отгадка</a:t>
            </a:r>
            <a:endParaRPr lang="ru-RU" dirty="0"/>
          </a:p>
        </p:txBody>
      </p:sp>
      <p:sp>
        <p:nvSpPr>
          <p:cNvPr id="6" name="Стрелка вверх 5"/>
          <p:cNvSpPr/>
          <p:nvPr/>
        </p:nvSpPr>
        <p:spPr>
          <a:xfrm rot="19329340">
            <a:off x="3131840" y="1844824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верх 6"/>
          <p:cNvSpPr/>
          <p:nvPr/>
        </p:nvSpPr>
        <p:spPr>
          <a:xfrm rot="16200000">
            <a:off x="2676525" y="2758305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 rot="1474762">
            <a:off x="5482571" y="1802813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верх 8"/>
          <p:cNvSpPr/>
          <p:nvPr/>
        </p:nvSpPr>
        <p:spPr>
          <a:xfrm>
            <a:off x="4382966" y="1668868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верх 9"/>
          <p:cNvSpPr/>
          <p:nvPr/>
        </p:nvSpPr>
        <p:spPr>
          <a:xfrm rot="12504153">
            <a:off x="3209152" y="3793616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 rot="10800000">
            <a:off x="4382966" y="3861048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верх 11"/>
          <p:cNvSpPr/>
          <p:nvPr/>
        </p:nvSpPr>
        <p:spPr>
          <a:xfrm rot="9725900">
            <a:off x="5482571" y="3837091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 rot="5400000">
            <a:off x="6110195" y="2794695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9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Незнайка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верх 5"/>
          <p:cNvSpPr/>
          <p:nvPr/>
        </p:nvSpPr>
        <p:spPr>
          <a:xfrm rot="20519488">
            <a:off x="3625351" y="1732433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верх 6"/>
          <p:cNvSpPr/>
          <p:nvPr/>
        </p:nvSpPr>
        <p:spPr>
          <a:xfrm rot="14649017">
            <a:off x="2317392" y="3245677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 rot="3763331">
            <a:off x="6045693" y="2162562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верх 8"/>
          <p:cNvSpPr/>
          <p:nvPr/>
        </p:nvSpPr>
        <p:spPr>
          <a:xfrm rot="1480375">
            <a:off x="4997101" y="1757312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верх 9"/>
          <p:cNvSpPr/>
          <p:nvPr/>
        </p:nvSpPr>
        <p:spPr>
          <a:xfrm rot="12615972">
            <a:off x="3203781" y="3886427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 rot="10800000">
            <a:off x="4382966" y="3861048"/>
            <a:ext cx="360040" cy="18705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верх 11"/>
          <p:cNvSpPr/>
          <p:nvPr/>
        </p:nvSpPr>
        <p:spPr>
          <a:xfrm rot="9725900">
            <a:off x="5482571" y="3837091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 rot="6301406">
            <a:off x="6423068" y="3049291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901680" y="1045826"/>
            <a:ext cx="1884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озорник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14435" y="1028330"/>
            <a:ext cx="2711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шалунишка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03089" y="1812272"/>
            <a:ext cx="2027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непоседа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67206" y="5229199"/>
            <a:ext cx="26040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мальчишка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7180" y="4185954"/>
            <a:ext cx="21107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фантазёр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33814" y="5840463"/>
            <a:ext cx="20403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зазнайка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66784" y="3888169"/>
            <a:ext cx="1838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забияка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06871" y="5085297"/>
            <a:ext cx="24122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проказник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65" y="188641"/>
            <a:ext cx="2699933" cy="341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10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2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2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2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75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56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«Придумай рифму»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1916832"/>
            <a:ext cx="71287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Чай – </a:t>
            </a:r>
          </a:p>
          <a:p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Речка - 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1558102"/>
            <a:ext cx="3096345" cy="174270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321" y="4309214"/>
            <a:ext cx="2733675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59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065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143000"/>
          </a:xfrm>
        </p:spPr>
        <p:txBody>
          <a:bodyPr/>
          <a:lstStyle/>
          <a:p>
            <a:r>
              <a:rPr lang="ru-RU" b="1" dirty="0" smtClean="0"/>
              <a:t>Незнайка</a:t>
            </a:r>
            <a:endParaRPr lang="ru-RU" b="1" dirty="0"/>
          </a:p>
        </p:txBody>
      </p:sp>
      <p:sp>
        <p:nvSpPr>
          <p:cNvPr id="6" name="Стрелка вверх 5"/>
          <p:cNvSpPr/>
          <p:nvPr/>
        </p:nvSpPr>
        <p:spPr>
          <a:xfrm rot="20519488">
            <a:off x="3625351" y="1732433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верх 6"/>
          <p:cNvSpPr/>
          <p:nvPr/>
        </p:nvSpPr>
        <p:spPr>
          <a:xfrm rot="14649017">
            <a:off x="2592076" y="3212975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 rot="3763331">
            <a:off x="5930445" y="2162562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верх 8"/>
          <p:cNvSpPr/>
          <p:nvPr/>
        </p:nvSpPr>
        <p:spPr>
          <a:xfrm rot="1480375">
            <a:off x="4997101" y="1757312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верх 9"/>
          <p:cNvSpPr/>
          <p:nvPr/>
        </p:nvSpPr>
        <p:spPr>
          <a:xfrm rot="12615972">
            <a:off x="3127216" y="3786756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 rot="10800000">
            <a:off x="4382966" y="3861048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верх 11"/>
          <p:cNvSpPr/>
          <p:nvPr/>
        </p:nvSpPr>
        <p:spPr>
          <a:xfrm rot="9725900">
            <a:off x="5482571" y="3837091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 rot="6301406">
            <a:off x="6264188" y="2975648"/>
            <a:ext cx="360040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901680" y="1045826"/>
            <a:ext cx="17753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озорник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14435" y="1028330"/>
            <a:ext cx="24836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шалунишка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03089" y="1812272"/>
            <a:ext cx="19766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непоседа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67206" y="5229199"/>
            <a:ext cx="23459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мальчишка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7180" y="4185954"/>
            <a:ext cx="19680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фантазёр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24556" y="5301208"/>
            <a:ext cx="18768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зазнайка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66784" y="3888169"/>
            <a:ext cx="1689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забияка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06871" y="5085297"/>
            <a:ext cx="22166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проказник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66" y="369915"/>
            <a:ext cx="2556612" cy="323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35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0211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42</Words>
  <Application>Microsoft Office PowerPoint</Application>
  <PresentationFormat>Экран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Отгадка</vt:lpstr>
      <vt:lpstr>Незнайка</vt:lpstr>
      <vt:lpstr>Презентация PowerPoint</vt:lpstr>
      <vt:lpstr>Игра «Придумай рифму»</vt:lpstr>
      <vt:lpstr>Презентация PowerPoint</vt:lpstr>
      <vt:lpstr>Незнайка</vt:lpstr>
      <vt:lpstr>Презентация PowerPoint</vt:lpstr>
      <vt:lpstr>Мастерская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14</cp:revision>
  <dcterms:created xsi:type="dcterms:W3CDTF">2017-02-02T22:35:56Z</dcterms:created>
  <dcterms:modified xsi:type="dcterms:W3CDTF">2018-03-29T17:14:13Z</dcterms:modified>
</cp:coreProperties>
</file>