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59" r:id="rId9"/>
    <p:sldId id="269" r:id="rId10"/>
    <p:sldId id="260" r:id="rId11"/>
    <p:sldId id="270" r:id="rId12"/>
    <p:sldId id="261" r:id="rId13"/>
    <p:sldId id="264" r:id="rId14"/>
    <p:sldId id="272" r:id="rId15"/>
    <p:sldId id="262" r:id="rId16"/>
    <p:sldId id="27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по окружающему миру на тему </a:t>
            </a:r>
            <a:r>
              <a:rPr lang="ru-RU" b="1" dirty="0" smtClean="0"/>
              <a:t>«Многообразие животного мира»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59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КК МКОУ лицей №11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Кальченко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Сергеевна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4. Социализация 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Задание: на лист бумаги выписать важные, отличительные особенности для данной группы животных. Указать тип животных.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Составить </a:t>
            </a:r>
            <a:r>
              <a:rPr lang="ru-RU" dirty="0"/>
              <a:t>устный рассказ о данной группе животных.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74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406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720580" cy="62941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b="1" u="sng" dirty="0">
                <a:solidFill>
                  <a:schemeClr val="tx1"/>
                </a:solidFill>
              </a:rPr>
              <a:t>Афиширование.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доске учащиеся (по одному или двум представителям от своей команды) вывешивают свои работы и рассказывают о типе животных, отмечая самое важное. Другие команды слушают, могут в своих тетрадях делать пометки.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Проверка знаний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6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tx1"/>
                </a:solidFill>
              </a:rPr>
              <a:t>Проверка </a:t>
            </a:r>
            <a:r>
              <a:rPr lang="ru-RU" dirty="0" smtClean="0">
                <a:solidFill>
                  <a:schemeClr val="tx1"/>
                </a:solidFill>
              </a:rPr>
              <a:t>знаний. Выбор животных определенной группы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968552" cy="3726415"/>
          </a:xfrm>
        </p:spPr>
      </p:pic>
    </p:spTree>
    <p:extLst>
      <p:ext uri="{BB962C8B-B14F-4D97-AF65-F5344CB8AC3E}">
        <p14:creationId xmlns:p14="http://schemas.microsoft.com/office/powerpoint/2010/main" val="21101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406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187340" cy="614050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6. </a:t>
            </a:r>
            <a:r>
              <a:rPr lang="ru-RU" b="1" u="sng" dirty="0">
                <a:solidFill>
                  <a:schemeClr val="tx1"/>
                </a:solidFill>
              </a:rPr>
              <a:t>Разрыв.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Какие существенные признаки отличают насекомых, птиц, рыб, млекопитающих?</a:t>
            </a:r>
          </a:p>
          <a:p>
            <a:r>
              <a:rPr lang="ru-RU" dirty="0"/>
              <a:t>Что случилось с выполнением задания у ребят, где среди животных была записана лягушка?</a:t>
            </a:r>
          </a:p>
          <a:p>
            <a:pPr marL="0" indent="0" algn="just">
              <a:buNone/>
            </a:pPr>
            <a:r>
              <a:rPr lang="ru-RU" b="1" dirty="0"/>
              <a:t>Учащиеся предлагают свои ответы, дополнения и примеры. Используя дополнительную литературу.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099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40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36904" cy="61026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7. </a:t>
            </a:r>
            <a:r>
              <a:rPr lang="ru-RU" b="1" u="sng" dirty="0">
                <a:solidFill>
                  <a:schemeClr val="tx1"/>
                </a:solidFill>
              </a:rPr>
              <a:t>Рефлексия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chemeClr val="tx1"/>
                </a:solidFill>
              </a:rPr>
              <a:t>1. Индукция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Конверт №1.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229600" cy="4525963"/>
          </a:xfrm>
        </p:spPr>
        <p:txBody>
          <a:bodyPr/>
          <a:lstStyle/>
          <a:p>
            <a:r>
              <a:rPr lang="ru-RU" dirty="0" smtClean="0"/>
              <a:t>Из разрезанных частей составить слова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Насекомые, рыбы, птицы, животные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406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00533" cy="3600400"/>
          </a:xfrm>
        </p:spPr>
      </p:pic>
      <p:pic>
        <p:nvPicPr>
          <p:cNvPr id="5" name="Рисунок 4" descr="P1140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96952"/>
            <a:ext cx="4788024" cy="359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b="1" u="sng" dirty="0" smtClean="0">
                <a:solidFill>
                  <a:schemeClr val="tx1"/>
                </a:solidFill>
              </a:rPr>
              <a:t>Деконструкция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(</a:t>
            </a:r>
            <a:r>
              <a:rPr lang="ru-RU" b="1" u="sng" dirty="0" err="1" smtClean="0">
                <a:solidFill>
                  <a:schemeClr val="tx1"/>
                </a:solidFill>
              </a:rPr>
              <a:t>самоконструкция</a:t>
            </a:r>
            <a:r>
              <a:rPr lang="ru-RU" b="1" u="sng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042337" cy="1758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127143" cy="2026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53097"/>
            <a:ext cx="3145536" cy="198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41168"/>
            <a:ext cx="2523772" cy="1419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81" y="3043697"/>
            <a:ext cx="2343724" cy="17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1406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406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1406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1137" y="908720"/>
            <a:ext cx="6920607" cy="519045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100" y="57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u="sng" dirty="0" smtClean="0">
                <a:solidFill>
                  <a:schemeClr val="tx1"/>
                </a:solidFill>
              </a:rPr>
              <a:t>. Реконструкция (работа в малых группа)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Рыбы </a:t>
            </a:r>
            <a:r>
              <a:rPr lang="ru-RU" dirty="0"/>
              <a:t>прекрасно приспособлены для жизни в воде. Тела их обтекаемы, чтобы </a:t>
            </a:r>
            <a:r>
              <a:rPr lang="ru-RU" dirty="0" smtClean="0"/>
              <a:t>легче </a:t>
            </a:r>
            <a:r>
              <a:rPr lang="ru-RU" dirty="0"/>
              <a:t>было плавать 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Плавники </a:t>
            </a:r>
            <a:r>
              <a:rPr lang="ru-RU" b="1" dirty="0"/>
              <a:t>и хвост</a:t>
            </a:r>
            <a:r>
              <a:rPr lang="ru-RU" dirty="0"/>
              <a:t> помогают рыбам плавать.</a:t>
            </a:r>
          </a:p>
          <a:p>
            <a:r>
              <a:rPr lang="ru-RU" dirty="0"/>
              <a:t>  Рыбы не могут жить без кислорода. Вода содержит кислород и большинство рыб </a:t>
            </a:r>
            <a:r>
              <a:rPr lang="ru-RU" dirty="0" smtClean="0"/>
              <a:t>получает </a:t>
            </a:r>
            <a:r>
              <a:rPr lang="ru-RU" dirty="0"/>
              <a:t>его из воды с помощью </a:t>
            </a:r>
            <a:r>
              <a:rPr lang="ru-RU" b="1" dirty="0"/>
              <a:t>жабр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Рыба </a:t>
            </a:r>
            <a:r>
              <a:rPr lang="ru-RU" dirty="0"/>
              <a:t>заглатывает  ртом воду и сразу же плотно его закрывает. Вода  выходит наружу сквозь жаберные щели.</a:t>
            </a:r>
          </a:p>
          <a:p>
            <a:r>
              <a:rPr lang="ru-RU" b="1" dirty="0" smtClean="0"/>
              <a:t>  -</a:t>
            </a:r>
            <a:r>
              <a:rPr lang="ru-RU" b="1" dirty="0"/>
              <a:t> </a:t>
            </a:r>
            <a:r>
              <a:rPr lang="ru-RU" dirty="0"/>
              <a:t>А чем же покрыто тело рыб?</a:t>
            </a:r>
          </a:p>
          <a:p>
            <a:r>
              <a:rPr lang="ru-RU" dirty="0"/>
              <a:t>   Для этого отгадайте загадку.</a:t>
            </a:r>
          </a:p>
          <a:p>
            <a:r>
              <a:rPr lang="ru-RU" dirty="0"/>
              <a:t>                         У родителей и деток</a:t>
            </a:r>
          </a:p>
          <a:p>
            <a:r>
              <a:rPr lang="ru-RU" dirty="0"/>
              <a:t>                         Вся одежда из монеток.</a:t>
            </a:r>
          </a:p>
          <a:p>
            <a:r>
              <a:rPr lang="ru-RU" dirty="0" smtClean="0"/>
              <a:t>Что </a:t>
            </a:r>
            <a:r>
              <a:rPr lang="ru-RU" dirty="0"/>
              <a:t>это за одежда? ( </a:t>
            </a:r>
            <a:r>
              <a:rPr lang="ru-RU" dirty="0" smtClean="0"/>
              <a:t>Чешуя). </a:t>
            </a:r>
            <a:r>
              <a:rPr lang="ru-RU" b="1" dirty="0" smtClean="0"/>
              <a:t>Это </a:t>
            </a:r>
            <a:r>
              <a:rPr lang="ru-RU" b="1" dirty="0"/>
              <a:t>отличительный признак  рыбы. </a:t>
            </a:r>
            <a:r>
              <a:rPr lang="ru-RU" dirty="0"/>
              <a:t> Тело почти всех рыб покрыто чешуей. </a:t>
            </a:r>
            <a:r>
              <a:rPr lang="ru-RU" dirty="0" smtClean="0"/>
              <a:t>Рыбья </a:t>
            </a:r>
            <a:r>
              <a:rPr lang="ru-RU" dirty="0"/>
              <a:t>чешуя растет всю жизнь нарастая колечками. </a:t>
            </a:r>
            <a:endParaRPr lang="ru-RU" dirty="0" smtClean="0"/>
          </a:p>
          <a:p>
            <a:r>
              <a:rPr lang="ru-RU" dirty="0" smtClean="0"/>
              <a:t>Летом </a:t>
            </a:r>
            <a:r>
              <a:rPr lang="ru-RU" dirty="0"/>
              <a:t>рыба быстро растет – колечко на чешуе широкое. А зимой почти не растет – и колечко получается узкое. </a:t>
            </a:r>
            <a:r>
              <a:rPr lang="ru-RU" dirty="0" smtClean="0"/>
              <a:t>По </a:t>
            </a:r>
            <a:r>
              <a:rPr lang="ru-RU" dirty="0"/>
              <a:t>колечкам, широким и узким, можно сосчитать, сколько рыбе зим и лет.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311151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Пример текста из конверта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4742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1406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5127" y="836712"/>
            <a:ext cx="7016617" cy="52624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190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Урок по окружающему миру на тему «Многообразие животного мира»</vt:lpstr>
      <vt:lpstr> 1. Индукция  Конверт №1.</vt:lpstr>
      <vt:lpstr>Презентация PowerPoint</vt:lpstr>
      <vt:lpstr>  2. Деконструкция (самоконструкция) </vt:lpstr>
      <vt:lpstr>Презентация PowerPoint</vt:lpstr>
      <vt:lpstr>Презентация PowerPoint</vt:lpstr>
      <vt:lpstr>Презентация PowerPoint</vt:lpstr>
      <vt:lpstr>3. Реконструкция (работа в малых группа)</vt:lpstr>
      <vt:lpstr>Презентация PowerPoint</vt:lpstr>
      <vt:lpstr>4. Социализация </vt:lpstr>
      <vt:lpstr>Презентация PowerPoint</vt:lpstr>
      <vt:lpstr>5. Афиширование.</vt:lpstr>
      <vt:lpstr>Проверка знаний. Выбор животных определенной группы</vt:lpstr>
      <vt:lpstr>Презентация PowerPoint</vt:lpstr>
      <vt:lpstr> 6. Разрыв.  </vt:lpstr>
      <vt:lpstr>Презентация PowerPoint</vt:lpstr>
      <vt:lpstr>7. Рефлексия.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окружающему миру на тему «Многообразие животного мира»</dc:title>
  <dc:creator>Vadim</dc:creator>
  <cp:lastModifiedBy>Елена</cp:lastModifiedBy>
  <cp:revision>15</cp:revision>
  <dcterms:created xsi:type="dcterms:W3CDTF">2017-01-17T18:35:15Z</dcterms:created>
  <dcterms:modified xsi:type="dcterms:W3CDTF">2018-03-29T17:16:49Z</dcterms:modified>
</cp:coreProperties>
</file>