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56" r:id="rId3"/>
    <p:sldId id="257" r:id="rId4"/>
    <p:sldId id="258" r:id="rId5"/>
    <p:sldId id="259" r:id="rId6"/>
    <p:sldId id="268" r:id="rId7"/>
    <p:sldId id="260" r:id="rId8"/>
    <p:sldId id="261" r:id="rId9"/>
    <p:sldId id="269" r:id="rId10"/>
    <p:sldId id="262" r:id="rId11"/>
    <p:sldId id="265" r:id="rId12"/>
    <p:sldId id="266" r:id="rId13"/>
    <p:sldId id="270" r:id="rId14"/>
    <p:sldId id="272" r:id="rId15"/>
    <p:sldId id="263" r:id="rId16"/>
    <p:sldId id="271" r:id="rId17"/>
    <p:sldId id="26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Результаты решения задач из сборника учащимися 5-6 классов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4"/>
                <c:pt idx="0">
                  <c:v>отметка 5</c:v>
                </c:pt>
                <c:pt idx="1">
                  <c:v>отметка 4</c:v>
                </c:pt>
                <c:pt idx="2">
                  <c:v>отметка 3</c:v>
                </c:pt>
                <c:pt idx="3">
                  <c:v>отметка 2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</c:v>
                </c:pt>
                <c:pt idx="1">
                  <c:v>9</c:v>
                </c:pt>
                <c:pt idx="2">
                  <c:v>5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Анкетирование учащихся о необходимости создания сборника задач по произведениям русского фольклора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За</c:v>
                </c:pt>
                <c:pt idx="1">
                  <c:v>Против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</c:v>
                </c:pt>
                <c:pt idx="1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За</c:v>
                </c:pt>
                <c:pt idx="1">
                  <c:v>Против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Примеры задач:</a:t>
            </a: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052736"/>
            <a:ext cx="84249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А.С.Пушкина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«Сказке о мертвой царевне и семи богатырях» говорилось:</a:t>
            </a:r>
          </a:p>
          <a:p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приданое готово: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 ……торговых городов,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В них сто сорок теремов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140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теремов, а городов торговых 1/20 от всех теремов. Сколько торговых городов было в приданом? Сколько теремов в каждом городе? </a:t>
            </a:r>
          </a:p>
        </p:txBody>
      </p:sp>
      <p:pic>
        <p:nvPicPr>
          <p:cNvPr id="3074" name="Picture 2" descr="C:\Users\Vadim\Desktop\mertvaya-carevn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484783"/>
            <a:ext cx="3672408" cy="2512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944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332656"/>
            <a:ext cx="849694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«сказке о царе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Салтане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 А.С. Пушкина говорилось:</a:t>
            </a: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В синем небе звёзды блещут,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В синем море волны хлещут;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Туча по небу идёт,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Бочка по морю плывёт.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Словно горькая вдовица,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Плачет, бьётся в ней царица;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И растёт ребёнок там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Не по дням, а по часам.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День прошел – царица вопит…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При рождении рост царевича  был в аршин : «Сына Бог им дал в аршин».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Это старая мера длины, она равна 16 вершкам или 71 сантиметрам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За 4 часа он вырос на 1/5 метра. Каким он будет через одни сутки?</a:t>
            </a:r>
          </a:p>
        </p:txBody>
      </p:sp>
      <p:pic>
        <p:nvPicPr>
          <p:cNvPr id="2050" name="Picture 2" descr="C:\Users\Vadim\Desktop\cs6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764704"/>
            <a:ext cx="3816424" cy="2883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21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2354" y="1052736"/>
            <a:ext cx="571382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Спица на куполе дворца может выдержать вес до 3-х килограммов. Царю подарили 3 петушка общей массой 14 кг. Масса первого петушка составляла 2/7 общей массы, масса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второго -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1/5 оставшейся массы. Который петушок из трёх подходит для того, чтобы его посадить на спицу сторожем? </a:t>
            </a:r>
          </a:p>
        </p:txBody>
      </p:sp>
      <p:pic>
        <p:nvPicPr>
          <p:cNvPr id="1026" name="Picture 2" descr="C:\Users\Vadim\Desktop\сказка-о-золотом-петушке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196752"/>
            <a:ext cx="2550533" cy="3413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839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54847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603824756"/>
              </p:ext>
            </p:extLst>
          </p:nvPr>
        </p:nvGraphicFramePr>
        <p:xfrm>
          <a:off x="971600" y="188640"/>
          <a:ext cx="7296472" cy="5056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761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997920843"/>
              </p:ext>
            </p:extLst>
          </p:nvPr>
        </p:nvGraphicFramePr>
        <p:xfrm>
          <a:off x="683568" y="548680"/>
          <a:ext cx="6936432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78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1180843">
            <a:off x="231782" y="1391776"/>
            <a:ext cx="5648623" cy="1204306"/>
          </a:xfrm>
        </p:spPr>
        <p:txBody>
          <a:bodyPr/>
          <a:lstStyle/>
          <a:p>
            <a:pPr algn="ctr"/>
            <a:r>
              <a:rPr lang="ru-RU" sz="4400" b="1" dirty="0" smtClean="0"/>
              <a:t>Задачи с дробями по сюжетам сказок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16243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1744541"/>
            <a:ext cx="777686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/>
              <a:t>Проблема</a:t>
            </a:r>
            <a:r>
              <a:rPr lang="ru-RU" sz="4400" dirty="0"/>
              <a:t>:  </a:t>
            </a:r>
            <a:r>
              <a:rPr lang="ru-RU" sz="4400" dirty="0" smtClean="0"/>
              <a:t>можно </a:t>
            </a:r>
            <a:r>
              <a:rPr lang="ru-RU" sz="4400" dirty="0"/>
              <a:t>ли изучая математику,  знакомиться с  литературоведческим материалом ?</a:t>
            </a:r>
          </a:p>
        </p:txBody>
      </p:sp>
    </p:spTree>
    <p:extLst>
      <p:ext uri="{BB962C8B-B14F-4D97-AF65-F5344CB8AC3E}">
        <p14:creationId xmlns:p14="http://schemas.microsoft.com/office/powerpoint/2010/main" val="78951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8969" y="1340768"/>
            <a:ext cx="9021572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 и решение </a:t>
            </a:r>
          </a:p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текстовых задач разными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методами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установления взаимосвязи </a:t>
            </a:r>
            <a:endParaRPr lang="ru-RU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математики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другими учебными </a:t>
            </a:r>
            <a:endParaRPr lang="ru-RU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дисциплинами 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837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08720"/>
            <a:ext cx="9264716" cy="3724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Собрать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изучить литературу по данной теме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памятку для составления текстовых задач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Прочитать литературные произведения и поразмыслить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ними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Составить банк текстовых задач с использованием 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сюжетов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сказок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20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520940" cy="548640"/>
          </a:xfrm>
        </p:spPr>
        <p:txBody>
          <a:bodyPr/>
          <a:lstStyle/>
          <a:p>
            <a:pPr algn="ctr"/>
            <a:r>
              <a:rPr lang="ru-RU" dirty="0" smtClean="0"/>
              <a:t>Авторские задачи решают следующие проблемы: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51520" y="1628800"/>
            <a:ext cx="87129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интереса на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уроке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привитие любознательности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привитие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вкуса к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самостоятельным 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ассуждениям, которые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способствуют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математического мышления. </a:t>
            </a:r>
          </a:p>
        </p:txBody>
      </p:sp>
    </p:spTree>
    <p:extLst>
      <p:ext uri="{BB962C8B-B14F-4D97-AF65-F5344CB8AC3E}">
        <p14:creationId xmlns:p14="http://schemas.microsoft.com/office/powerpoint/2010/main" val="171663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260648"/>
            <a:ext cx="8487580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составления авторских задач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Сбор данных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можно искать в библиотеке,  Интернете и др.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источниках.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составления задачи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сказки надо выбрать математическое содержание.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 задачи.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должна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решаться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арифиетическим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или алгебраическим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Методом и соответствовать темам: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Действия с натуральными числами.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Единицы измерения длины, площади.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Нахождение части от числа и числа по его части.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Формулировка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Надо, чтобы задача была интересной, понятной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звучала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корректно как с точки зрения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и литературы.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58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58</TotalTime>
  <Words>282</Words>
  <Application>Microsoft Office PowerPoint</Application>
  <PresentationFormat>Экран (4:3)</PresentationFormat>
  <Paragraphs>63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Углы</vt:lpstr>
      <vt:lpstr>Презентация PowerPoint</vt:lpstr>
      <vt:lpstr>Задачи с дробями по сюжетам сказок</vt:lpstr>
      <vt:lpstr>Презентация PowerPoint</vt:lpstr>
      <vt:lpstr>Презентация PowerPoint</vt:lpstr>
      <vt:lpstr>Презентация PowerPoint</vt:lpstr>
      <vt:lpstr>Презентация PowerPoint</vt:lpstr>
      <vt:lpstr>Авторские задачи решают следующие проблемы:</vt:lpstr>
      <vt:lpstr>Презентация PowerPoint</vt:lpstr>
      <vt:lpstr>Презентация PowerPoint</vt:lpstr>
      <vt:lpstr>Примеры задач: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Задачи с дробями по сюжетам сказок</dc:title>
  <dc:creator>Елена</dc:creator>
  <cp:lastModifiedBy>Vadim</cp:lastModifiedBy>
  <cp:revision>13</cp:revision>
  <dcterms:created xsi:type="dcterms:W3CDTF">2016-04-19T17:45:38Z</dcterms:created>
  <dcterms:modified xsi:type="dcterms:W3CDTF">2016-04-20T18:55:31Z</dcterms:modified>
</cp:coreProperties>
</file>