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activeX/activeX52.xml" ContentType="application/vnd.ms-office.activeX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56" r:id="rId3"/>
    <p:sldId id="257" r:id="rId4"/>
    <p:sldId id="259" r:id="rId5"/>
    <p:sldId id="260" r:id="rId6"/>
    <p:sldId id="261" r:id="rId7"/>
    <p:sldId id="258" r:id="rId8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56301-3C47-424A-AA67-C349364BA5F4}" type="datetimeFigureOut">
              <a:rPr lang="ru-RU" smtClean="0"/>
              <a:t>13.06.2017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99F13-BEF5-48DB-9EC0-1E7FDA7DD7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645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0AA2A-FA16-43CF-9347-566C90BDCC84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5E813-7D47-4A9C-8DD7-606D7FDCFE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45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5E813-7D47-4A9C-8DD7-606D7FDCFEC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77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5E813-7D47-4A9C-8DD7-606D7FDCFEC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77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5E813-7D47-4A9C-8DD7-606D7FDCFEC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77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5E813-7D47-4A9C-8DD7-606D7FDCFEC6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77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5E813-7D47-4A9C-8DD7-606D7FDCFEC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7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219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06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40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36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397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3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249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43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93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51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23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825BC-B51F-4A03-A40C-ACFCB2C8618C}" type="datetimeFigureOut">
              <a:rPr lang="ru-RU" smtClean="0"/>
              <a:pPr/>
              <a:t>13.06.2017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FF550-C733-4965-9562-505158D3B9B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03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26" Type="http://schemas.openxmlformats.org/officeDocument/2006/relationships/control" Target="../activeX/activeX25.xml"/><Relationship Id="rId39" Type="http://schemas.openxmlformats.org/officeDocument/2006/relationships/control" Target="../activeX/activeX38.xml"/><Relationship Id="rId21" Type="http://schemas.openxmlformats.org/officeDocument/2006/relationships/control" Target="../activeX/activeX20.xml"/><Relationship Id="rId34" Type="http://schemas.openxmlformats.org/officeDocument/2006/relationships/control" Target="../activeX/activeX33.xml"/><Relationship Id="rId42" Type="http://schemas.openxmlformats.org/officeDocument/2006/relationships/control" Target="../activeX/activeX41.xml"/><Relationship Id="rId47" Type="http://schemas.openxmlformats.org/officeDocument/2006/relationships/control" Target="../activeX/activeX46.xml"/><Relationship Id="rId50" Type="http://schemas.openxmlformats.org/officeDocument/2006/relationships/control" Target="../activeX/activeX49.xml"/><Relationship Id="rId55" Type="http://schemas.openxmlformats.org/officeDocument/2006/relationships/notesSlide" Target="../notesSlides/notesSlide5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5" Type="http://schemas.openxmlformats.org/officeDocument/2006/relationships/control" Target="../activeX/activeX24.xml"/><Relationship Id="rId33" Type="http://schemas.openxmlformats.org/officeDocument/2006/relationships/control" Target="../activeX/activeX32.xml"/><Relationship Id="rId38" Type="http://schemas.openxmlformats.org/officeDocument/2006/relationships/control" Target="../activeX/activeX37.xml"/><Relationship Id="rId46" Type="http://schemas.openxmlformats.org/officeDocument/2006/relationships/control" Target="../activeX/activeX45.xml"/><Relationship Id="rId59" Type="http://schemas.openxmlformats.org/officeDocument/2006/relationships/image" Target="../media/image8.wmf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29" Type="http://schemas.openxmlformats.org/officeDocument/2006/relationships/control" Target="../activeX/activeX28.xml"/><Relationship Id="rId41" Type="http://schemas.openxmlformats.org/officeDocument/2006/relationships/control" Target="../activeX/activeX40.xml"/><Relationship Id="rId54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24" Type="http://schemas.openxmlformats.org/officeDocument/2006/relationships/control" Target="../activeX/activeX23.xml"/><Relationship Id="rId32" Type="http://schemas.openxmlformats.org/officeDocument/2006/relationships/control" Target="../activeX/activeX31.xml"/><Relationship Id="rId37" Type="http://schemas.openxmlformats.org/officeDocument/2006/relationships/control" Target="../activeX/activeX36.xml"/><Relationship Id="rId40" Type="http://schemas.openxmlformats.org/officeDocument/2006/relationships/control" Target="../activeX/activeX39.xml"/><Relationship Id="rId45" Type="http://schemas.openxmlformats.org/officeDocument/2006/relationships/control" Target="../activeX/activeX44.xml"/><Relationship Id="rId53" Type="http://schemas.openxmlformats.org/officeDocument/2006/relationships/control" Target="../activeX/activeX52.xml"/><Relationship Id="rId58" Type="http://schemas.openxmlformats.org/officeDocument/2006/relationships/image" Target="../media/image7.wmf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control" Target="../activeX/activeX22.xml"/><Relationship Id="rId28" Type="http://schemas.openxmlformats.org/officeDocument/2006/relationships/control" Target="../activeX/activeX27.xml"/><Relationship Id="rId36" Type="http://schemas.openxmlformats.org/officeDocument/2006/relationships/control" Target="../activeX/activeX35.xml"/><Relationship Id="rId49" Type="http://schemas.openxmlformats.org/officeDocument/2006/relationships/control" Target="../activeX/activeX48.xml"/><Relationship Id="rId57" Type="http://schemas.openxmlformats.org/officeDocument/2006/relationships/image" Target="../media/image6.wmf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31" Type="http://schemas.openxmlformats.org/officeDocument/2006/relationships/control" Target="../activeX/activeX30.xml"/><Relationship Id="rId44" Type="http://schemas.openxmlformats.org/officeDocument/2006/relationships/control" Target="../activeX/activeX43.xml"/><Relationship Id="rId52" Type="http://schemas.openxmlformats.org/officeDocument/2006/relationships/control" Target="../activeX/activeX51.xml"/><Relationship Id="rId60" Type="http://schemas.openxmlformats.org/officeDocument/2006/relationships/image" Target="../media/image9.wmf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control" Target="../activeX/activeX21.xml"/><Relationship Id="rId27" Type="http://schemas.openxmlformats.org/officeDocument/2006/relationships/control" Target="../activeX/activeX26.xml"/><Relationship Id="rId30" Type="http://schemas.openxmlformats.org/officeDocument/2006/relationships/control" Target="../activeX/activeX29.xml"/><Relationship Id="rId35" Type="http://schemas.openxmlformats.org/officeDocument/2006/relationships/control" Target="../activeX/activeX34.xml"/><Relationship Id="rId43" Type="http://schemas.openxmlformats.org/officeDocument/2006/relationships/control" Target="../activeX/activeX42.xml"/><Relationship Id="rId48" Type="http://schemas.openxmlformats.org/officeDocument/2006/relationships/control" Target="../activeX/activeX47.xml"/><Relationship Id="rId56" Type="http://schemas.openxmlformats.org/officeDocument/2006/relationships/slide" Target="slide7.xml"/><Relationship Id="rId8" Type="http://schemas.openxmlformats.org/officeDocument/2006/relationships/control" Target="../activeX/activeX7.xml"/><Relationship Id="rId51" Type="http://schemas.openxmlformats.org/officeDocument/2006/relationships/control" Target="../activeX/activeX50.xml"/><Relationship Id="rId3" Type="http://schemas.openxmlformats.org/officeDocument/2006/relationships/control" Target="../activeX/activeX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 b="16418"/>
          <a:stretch>
            <a:fillRect/>
          </a:stretch>
        </p:blipFill>
        <p:spPr bwMode="auto">
          <a:xfrm>
            <a:off x="1338672" y="469032"/>
            <a:ext cx="6466656" cy="5919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67744" y="1052736"/>
            <a:ext cx="4860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1844824"/>
            <a:ext cx="4860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7744" y="2636912"/>
            <a:ext cx="4860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3429000"/>
            <a:ext cx="4860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7744" y="4293096"/>
            <a:ext cx="4860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7744" y="5085184"/>
            <a:ext cx="4860000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403648" y="10527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</a:p>
        </p:txBody>
      </p:sp>
      <p:sp>
        <p:nvSpPr>
          <p:cNvPr id="11" name="Овал 10"/>
          <p:cNvSpPr/>
          <p:nvPr/>
        </p:nvSpPr>
        <p:spPr>
          <a:xfrm>
            <a:off x="1403648" y="1844824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</a:p>
        </p:txBody>
      </p:sp>
      <p:sp>
        <p:nvSpPr>
          <p:cNvPr id="12" name="Овал 11"/>
          <p:cNvSpPr/>
          <p:nvPr/>
        </p:nvSpPr>
        <p:spPr>
          <a:xfrm>
            <a:off x="1403648" y="263691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1387018" y="3478036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</a:p>
        </p:txBody>
      </p:sp>
      <p:sp>
        <p:nvSpPr>
          <p:cNvPr id="14" name="Овал 13"/>
          <p:cNvSpPr/>
          <p:nvPr/>
        </p:nvSpPr>
        <p:spPr>
          <a:xfrm>
            <a:off x="1387018" y="4270124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</a:p>
        </p:txBody>
      </p:sp>
      <p:sp>
        <p:nvSpPr>
          <p:cNvPr id="15" name="Овал 14"/>
          <p:cNvSpPr/>
          <p:nvPr/>
        </p:nvSpPr>
        <p:spPr>
          <a:xfrm>
            <a:off x="1387018" y="5062212"/>
            <a:ext cx="648072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  <a:endParaRPr lang="ru-RU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375216" y="1052736"/>
            <a:ext cx="5293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Бросают люди                                  54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195736" y="1844824"/>
            <a:ext cx="5184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Ветром принесло</a:t>
            </a:r>
            <a:r>
              <a:rPr lang="ru-RU" sz="3200" b="1" dirty="0" smtClean="0"/>
              <a:t>                       </a:t>
            </a:r>
            <a:r>
              <a:rPr lang="ru-RU" sz="2400" b="1" dirty="0" smtClean="0"/>
              <a:t>20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340774" y="2636912"/>
            <a:ext cx="4786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Нет урны                                            10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21479" y="3478036"/>
            <a:ext cx="4806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Пакет порвался                                  8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387827" y="4293096"/>
            <a:ext cx="473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 убирают                                         6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55727" y="5062212"/>
            <a:ext cx="4772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Собаки разбросали                        2</a:t>
            </a:r>
            <a:endParaRPr lang="ru-RU" sz="2400" b="1" dirty="0"/>
          </a:p>
        </p:txBody>
      </p:sp>
      <p:sp>
        <p:nvSpPr>
          <p:cNvPr id="22" name="Скругленный прямоугольник 21">
            <a:hlinkClick r:id="rId3" action="ppaction://hlinksldjump"/>
          </p:cNvPr>
          <p:cNvSpPr/>
          <p:nvPr/>
        </p:nvSpPr>
        <p:spPr>
          <a:xfrm>
            <a:off x="6732240" y="6165304"/>
            <a:ext cx="2088232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дальше</a:t>
            </a:r>
            <a:endParaRPr lang="ru-RU" dirty="0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403350" y="2704"/>
            <a:ext cx="7573963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Тур 1. «Простая одинарная игра».</a:t>
            </a:r>
          </a:p>
          <a:p>
            <a:r>
              <a:rPr lang="ru-RU" b="1" dirty="0" smtClean="0"/>
              <a:t>На улице лежит мусор. Почему?</a:t>
            </a:r>
            <a:r>
              <a:rPr lang="en-US" b="1" dirty="0" smtClean="0"/>
              <a:t> </a:t>
            </a:r>
            <a:endParaRPr lang="ru-RU" b="1" dirty="0" smtClean="0"/>
          </a:p>
        </p:txBody>
      </p:sp>
      <p:sp>
        <p:nvSpPr>
          <p:cNvPr id="2" name="Овал 1"/>
          <p:cNvSpPr/>
          <p:nvPr/>
        </p:nvSpPr>
        <p:spPr>
          <a:xfrm>
            <a:off x="368240" y="3478321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447258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flipH="1">
            <a:off x="521129" y="340631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0" name="Овал 29"/>
          <p:cNvSpPr/>
          <p:nvPr/>
        </p:nvSpPr>
        <p:spPr>
          <a:xfrm>
            <a:off x="368240" y="4281610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67544" y="4250547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flipH="1">
            <a:off x="521129" y="4209603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3" name="Овал 32"/>
          <p:cNvSpPr/>
          <p:nvPr/>
        </p:nvSpPr>
        <p:spPr>
          <a:xfrm>
            <a:off x="368240" y="5093275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67544" y="506221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flipH="1">
            <a:off x="521129" y="5021268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6" name="Овал 35"/>
          <p:cNvSpPr/>
          <p:nvPr/>
        </p:nvSpPr>
        <p:spPr>
          <a:xfrm>
            <a:off x="7956376" y="3540497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8055680" y="3509434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flipH="1">
            <a:off x="8109265" y="3468490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9" name="Овал 38"/>
          <p:cNvSpPr/>
          <p:nvPr/>
        </p:nvSpPr>
        <p:spPr>
          <a:xfrm>
            <a:off x="7956376" y="4343786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8055680" y="4312723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flipH="1">
            <a:off x="8109265" y="4271779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42" name="Овал 41"/>
          <p:cNvSpPr/>
          <p:nvPr/>
        </p:nvSpPr>
        <p:spPr>
          <a:xfrm>
            <a:off x="7956376" y="5155451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8055680" y="5124388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flipH="1">
            <a:off x="8109265" y="508344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950150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3" grpId="0"/>
      <p:bldP spid="29" grpId="0"/>
      <p:bldP spid="31" grpId="0"/>
      <p:bldP spid="32" grpId="0"/>
      <p:bldP spid="34" grpId="0"/>
      <p:bldP spid="35" grpId="0"/>
      <p:bldP spid="37" grpId="0"/>
      <p:bldP spid="38" grpId="0"/>
      <p:bldP spid="40" grpId="0"/>
      <p:bldP spid="41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67744" y="836712"/>
            <a:ext cx="4860000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1628800"/>
            <a:ext cx="4860000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7744" y="2420888"/>
            <a:ext cx="4860000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3212976"/>
            <a:ext cx="4860000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7744" y="4077072"/>
            <a:ext cx="4860000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7744" y="4869160"/>
            <a:ext cx="4860000" cy="5760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403648" y="836712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</a:p>
        </p:txBody>
      </p:sp>
      <p:sp>
        <p:nvSpPr>
          <p:cNvPr id="11" name="Овал 10"/>
          <p:cNvSpPr/>
          <p:nvPr/>
        </p:nvSpPr>
        <p:spPr>
          <a:xfrm>
            <a:off x="1403648" y="1628800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</a:p>
        </p:txBody>
      </p:sp>
      <p:sp>
        <p:nvSpPr>
          <p:cNvPr id="12" name="Овал 11"/>
          <p:cNvSpPr/>
          <p:nvPr/>
        </p:nvSpPr>
        <p:spPr>
          <a:xfrm>
            <a:off x="1403648" y="2420888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1387018" y="3262012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</a:p>
        </p:txBody>
      </p:sp>
      <p:sp>
        <p:nvSpPr>
          <p:cNvPr id="14" name="Овал 13"/>
          <p:cNvSpPr/>
          <p:nvPr/>
        </p:nvSpPr>
        <p:spPr>
          <a:xfrm>
            <a:off x="1387018" y="4054100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</a:p>
        </p:txBody>
      </p:sp>
      <p:sp>
        <p:nvSpPr>
          <p:cNvPr id="15" name="Овал 14"/>
          <p:cNvSpPr/>
          <p:nvPr/>
        </p:nvSpPr>
        <p:spPr>
          <a:xfrm>
            <a:off x="1387018" y="4846188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  <a:endParaRPr lang="ru-RU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375216" y="836712"/>
            <a:ext cx="5077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Засыпать костер                          36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87827" y="1628800"/>
            <a:ext cx="4739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Закопать мусор                            24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340774" y="2420888"/>
            <a:ext cx="4786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Окопать костер                             7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21479" y="3262012"/>
            <a:ext cx="4410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Выкопать яму                                6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387827" y="4077072"/>
            <a:ext cx="4632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Окопать место для палатки     3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55727" y="4846188"/>
            <a:ext cx="4304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Накопать червей                         1</a:t>
            </a:r>
            <a:endParaRPr lang="ru-RU" sz="2400" b="1" dirty="0"/>
          </a:p>
        </p:txBody>
      </p:sp>
      <p:sp>
        <p:nvSpPr>
          <p:cNvPr id="22" name="Скругленный прямоугольник 21">
            <a:hlinkClick r:id="rId3" action="ppaction://hlinksldjump"/>
          </p:cNvPr>
          <p:cNvSpPr/>
          <p:nvPr/>
        </p:nvSpPr>
        <p:spPr>
          <a:xfrm>
            <a:off x="6732240" y="6165304"/>
            <a:ext cx="2088232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Дальше</a:t>
            </a:r>
            <a:endParaRPr lang="ru-RU" dirty="0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524000" y="-27384"/>
            <a:ext cx="7467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    </a:t>
            </a:r>
            <a:r>
              <a:rPr lang="ru-RU" sz="3600" b="1" dirty="0" smtClean="0"/>
              <a:t>Тур 2. «Двойная игра»</a:t>
            </a:r>
          </a:p>
          <a:p>
            <a:r>
              <a:rPr lang="ru-RU" sz="3600" b="1" dirty="0" smtClean="0"/>
              <a:t>Вы идете на пикник и берете лопату. Зачем?</a:t>
            </a:r>
            <a:r>
              <a:rPr lang="en-US" sz="3600" b="1" dirty="0" smtClean="0"/>
              <a:t> </a:t>
            </a:r>
            <a:r>
              <a:rPr lang="ru-RU" dirty="0" smtClean="0"/>
              <a:t> </a:t>
            </a:r>
          </a:p>
        </p:txBody>
      </p:sp>
      <p:sp>
        <p:nvSpPr>
          <p:cNvPr id="24" name="Овал 23"/>
          <p:cNvSpPr/>
          <p:nvPr/>
        </p:nvSpPr>
        <p:spPr>
          <a:xfrm>
            <a:off x="368240" y="3478321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67544" y="3447258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521129" y="340631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27" name="Овал 26"/>
          <p:cNvSpPr/>
          <p:nvPr/>
        </p:nvSpPr>
        <p:spPr>
          <a:xfrm>
            <a:off x="368240" y="4281610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67544" y="4250547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flipH="1">
            <a:off x="521129" y="4209603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0" name="Овал 29"/>
          <p:cNvSpPr/>
          <p:nvPr/>
        </p:nvSpPr>
        <p:spPr>
          <a:xfrm>
            <a:off x="368240" y="5093275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67544" y="506221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flipH="1">
            <a:off x="521129" y="5021268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3" name="Овал 32"/>
          <p:cNvSpPr/>
          <p:nvPr/>
        </p:nvSpPr>
        <p:spPr>
          <a:xfrm>
            <a:off x="7956376" y="3540497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8055680" y="3509434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flipH="1">
            <a:off x="8109265" y="3468490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6" name="Овал 35"/>
          <p:cNvSpPr/>
          <p:nvPr/>
        </p:nvSpPr>
        <p:spPr>
          <a:xfrm>
            <a:off x="7956376" y="4343786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8055680" y="4312723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flipH="1">
            <a:off x="8109265" y="4271779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9" name="Овал 38"/>
          <p:cNvSpPr/>
          <p:nvPr/>
        </p:nvSpPr>
        <p:spPr>
          <a:xfrm>
            <a:off x="7956376" y="5155451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8055680" y="5124388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flipH="1">
            <a:off x="8109265" y="508344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22433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5" grpId="0"/>
      <p:bldP spid="26" grpId="0"/>
      <p:bldP spid="28" grpId="0"/>
      <p:bldP spid="29" grpId="0"/>
      <p:bldP spid="31" grpId="0"/>
      <p:bldP spid="32" grpId="0"/>
      <p:bldP spid="34" grpId="0"/>
      <p:bldP spid="35" grpId="0"/>
      <p:bldP spid="37" grpId="0"/>
      <p:bldP spid="38" grpId="0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67744" y="836712"/>
            <a:ext cx="48600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1628800"/>
            <a:ext cx="48600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7744" y="2420888"/>
            <a:ext cx="48600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3212976"/>
            <a:ext cx="48600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7744" y="4077072"/>
            <a:ext cx="48600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7744" y="4869160"/>
            <a:ext cx="48600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403648" y="836712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</a:p>
        </p:txBody>
      </p:sp>
      <p:sp>
        <p:nvSpPr>
          <p:cNvPr id="11" name="Овал 10"/>
          <p:cNvSpPr/>
          <p:nvPr/>
        </p:nvSpPr>
        <p:spPr>
          <a:xfrm>
            <a:off x="1403648" y="1628800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</a:p>
        </p:txBody>
      </p:sp>
      <p:sp>
        <p:nvSpPr>
          <p:cNvPr id="12" name="Овал 11"/>
          <p:cNvSpPr/>
          <p:nvPr/>
        </p:nvSpPr>
        <p:spPr>
          <a:xfrm>
            <a:off x="1403648" y="2420888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1387018" y="3262012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</a:p>
        </p:txBody>
      </p:sp>
      <p:sp>
        <p:nvSpPr>
          <p:cNvPr id="14" name="Овал 13"/>
          <p:cNvSpPr/>
          <p:nvPr/>
        </p:nvSpPr>
        <p:spPr>
          <a:xfrm>
            <a:off x="1387018" y="4054100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</a:p>
        </p:txBody>
      </p:sp>
      <p:sp>
        <p:nvSpPr>
          <p:cNvPr id="15" name="Овал 14"/>
          <p:cNvSpPr/>
          <p:nvPr/>
        </p:nvSpPr>
        <p:spPr>
          <a:xfrm>
            <a:off x="1387018" y="4846188"/>
            <a:ext cx="648072" cy="57606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  <a:endParaRPr lang="ru-RU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375216" y="83671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Плохая экология                          26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87827" y="1628800"/>
            <a:ext cx="47399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 закаляются                              22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61780" y="2403016"/>
            <a:ext cx="48659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Вирусы, инфекции                           17</a:t>
            </a:r>
            <a:endParaRPr lang="ru-RU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21479" y="3262012"/>
            <a:ext cx="480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Простуда                                           15</a:t>
            </a:r>
            <a:endParaRPr lang="ru-RU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387827" y="4077072"/>
            <a:ext cx="4739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Нет иммунитета                             11</a:t>
            </a:r>
            <a:endParaRPr lang="ru-RU" sz="24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55727" y="4846188"/>
            <a:ext cx="4880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Вредные привычки                            9            </a:t>
            </a:r>
            <a:endParaRPr lang="ru-RU" sz="2400" b="1" dirty="0"/>
          </a:p>
        </p:txBody>
      </p:sp>
      <p:sp>
        <p:nvSpPr>
          <p:cNvPr id="22" name="Скругленный прямоугольник 21">
            <a:hlinkClick r:id="rId3" action="ppaction://hlinksldjump"/>
          </p:cNvPr>
          <p:cNvSpPr/>
          <p:nvPr/>
        </p:nvSpPr>
        <p:spPr>
          <a:xfrm>
            <a:off x="6732240" y="6165304"/>
            <a:ext cx="2088232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Дальше</a:t>
            </a:r>
            <a:endParaRPr lang="ru-RU" dirty="0"/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547813" y="76200"/>
            <a:ext cx="7443787" cy="904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b="1" dirty="0" smtClean="0"/>
              <a:t>        Тур 3. «Тройная игра»</a:t>
            </a:r>
          </a:p>
          <a:p>
            <a:r>
              <a:rPr lang="ru-RU" sz="3600" b="1" dirty="0" smtClean="0"/>
              <a:t>Почему болеют люди?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24" name="Овал 23"/>
          <p:cNvSpPr/>
          <p:nvPr/>
        </p:nvSpPr>
        <p:spPr>
          <a:xfrm>
            <a:off x="368240" y="3478321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467544" y="3447258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521129" y="340631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27" name="Овал 26"/>
          <p:cNvSpPr/>
          <p:nvPr/>
        </p:nvSpPr>
        <p:spPr>
          <a:xfrm>
            <a:off x="368240" y="4281610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67544" y="4250547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 flipH="1">
            <a:off x="521129" y="4209603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0" name="Овал 29"/>
          <p:cNvSpPr/>
          <p:nvPr/>
        </p:nvSpPr>
        <p:spPr>
          <a:xfrm>
            <a:off x="368240" y="5093275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467544" y="5062212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flipH="1">
            <a:off x="521129" y="5021268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3" name="Овал 32"/>
          <p:cNvSpPr/>
          <p:nvPr/>
        </p:nvSpPr>
        <p:spPr>
          <a:xfrm>
            <a:off x="7956376" y="3540497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8055680" y="3509434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flipH="1">
            <a:off x="8109265" y="3468490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6" name="Овал 35"/>
          <p:cNvSpPr/>
          <p:nvPr/>
        </p:nvSpPr>
        <p:spPr>
          <a:xfrm>
            <a:off x="7956376" y="4343786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8055680" y="4312723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 flipH="1">
            <a:off x="8109265" y="4271779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  <p:sp>
        <p:nvSpPr>
          <p:cNvPr id="39" name="Овал 38"/>
          <p:cNvSpPr/>
          <p:nvPr/>
        </p:nvSpPr>
        <p:spPr>
          <a:xfrm>
            <a:off x="7956376" y="5155451"/>
            <a:ext cx="648072" cy="5530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8055680" y="5124388"/>
            <a:ext cx="360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FF00"/>
                </a:solidFill>
              </a:rPr>
              <a:t>Х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 flipH="1">
            <a:off x="8109265" y="5083444"/>
            <a:ext cx="457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Х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45463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5" grpId="0"/>
      <p:bldP spid="26" grpId="0"/>
      <p:bldP spid="28" grpId="0"/>
      <p:bldP spid="29" grpId="0"/>
      <p:bldP spid="31" grpId="0"/>
      <p:bldP spid="32" grpId="0"/>
      <p:bldP spid="34" grpId="0"/>
      <p:bldP spid="35" grpId="0"/>
      <p:bldP spid="37" grpId="0"/>
      <p:bldP spid="38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267744" y="836712"/>
            <a:ext cx="486000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67744" y="1628800"/>
            <a:ext cx="486000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7744" y="2420888"/>
            <a:ext cx="486000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7744" y="3212976"/>
            <a:ext cx="486000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67744" y="4077072"/>
            <a:ext cx="486000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67744" y="4869160"/>
            <a:ext cx="486000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403648" y="836712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</a:p>
        </p:txBody>
      </p:sp>
      <p:sp>
        <p:nvSpPr>
          <p:cNvPr id="11" name="Овал 10"/>
          <p:cNvSpPr/>
          <p:nvPr/>
        </p:nvSpPr>
        <p:spPr>
          <a:xfrm>
            <a:off x="1403648" y="1628800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</a:p>
        </p:txBody>
      </p:sp>
      <p:sp>
        <p:nvSpPr>
          <p:cNvPr id="12" name="Овал 11"/>
          <p:cNvSpPr/>
          <p:nvPr/>
        </p:nvSpPr>
        <p:spPr>
          <a:xfrm>
            <a:off x="1403648" y="24208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1387018" y="3262012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</a:p>
        </p:txBody>
      </p:sp>
      <p:sp>
        <p:nvSpPr>
          <p:cNvPr id="14" name="Овал 13"/>
          <p:cNvSpPr/>
          <p:nvPr/>
        </p:nvSpPr>
        <p:spPr>
          <a:xfrm>
            <a:off x="1387018" y="4054100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</a:p>
        </p:txBody>
      </p:sp>
      <p:sp>
        <p:nvSpPr>
          <p:cNvPr id="15" name="Овал 14"/>
          <p:cNvSpPr/>
          <p:nvPr/>
        </p:nvSpPr>
        <p:spPr>
          <a:xfrm>
            <a:off x="1387018" y="4846188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6</a:t>
            </a:r>
            <a:endParaRPr lang="ru-RU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375216" y="836712"/>
            <a:ext cx="4357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Береза                       15</a:t>
            </a:r>
            <a:endParaRPr lang="ru-RU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87827" y="1628800"/>
            <a:ext cx="43444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Сосна                        30</a:t>
            </a:r>
            <a:endParaRPr lang="ru-RU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340774" y="2420888"/>
            <a:ext cx="47869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Дуб                        60</a:t>
            </a:r>
            <a:endParaRPr lang="ru-RU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21479" y="3262012"/>
            <a:ext cx="4410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Тополь                   120</a:t>
            </a:r>
            <a:endParaRPr lang="ru-RU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387827" y="4077072"/>
            <a:ext cx="47399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Черемуха                     180</a:t>
            </a:r>
            <a:endParaRPr lang="ru-RU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355727" y="4846188"/>
            <a:ext cx="43045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Ясень                       240</a:t>
            </a:r>
            <a:endParaRPr lang="ru-RU" sz="3200" b="1" dirty="0"/>
          </a:p>
        </p:txBody>
      </p:sp>
      <p:sp>
        <p:nvSpPr>
          <p:cNvPr id="22" name="Скругленный прямоугольник 21">
            <a:hlinkClick r:id="rId3" action="ppaction://hlinksldjump"/>
          </p:cNvPr>
          <p:cNvSpPr/>
          <p:nvPr/>
        </p:nvSpPr>
        <p:spPr>
          <a:xfrm>
            <a:off x="6732240" y="6165304"/>
            <a:ext cx="2088232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Дальше</a:t>
            </a:r>
            <a:endParaRPr lang="ru-RU" dirty="0"/>
          </a:p>
        </p:txBody>
      </p:sp>
      <p:sp>
        <p:nvSpPr>
          <p:cNvPr id="23" name="Rectangle 51"/>
          <p:cNvSpPr>
            <a:spLocks noChangeArrowheads="1"/>
          </p:cNvSpPr>
          <p:nvPr/>
        </p:nvSpPr>
        <p:spPr bwMode="auto">
          <a:xfrm>
            <a:off x="323529" y="-129589"/>
            <a:ext cx="828231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                   Тур </a:t>
            </a:r>
            <a:r>
              <a:rPr lang="ru-RU" sz="3200" b="1" dirty="0">
                <a:solidFill>
                  <a:schemeClr val="tx2"/>
                </a:solidFill>
              </a:rPr>
              <a:t>4. «Игра наоборот</a:t>
            </a:r>
            <a:r>
              <a:rPr lang="ru-RU" sz="3200" b="1" dirty="0" smtClean="0">
                <a:solidFill>
                  <a:schemeClr val="tx2"/>
                </a:solidFill>
              </a:rPr>
              <a:t>»</a:t>
            </a:r>
          </a:p>
          <a:p>
            <a:r>
              <a:rPr lang="ru-RU" sz="3200" b="1" dirty="0" smtClean="0">
                <a:solidFill>
                  <a:schemeClr val="tx2"/>
                </a:solidFill>
              </a:rPr>
              <a:t>Какие деревья растут в нашей области?</a:t>
            </a:r>
            <a:endParaRPr lang="ru-RU" sz="3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41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79545" y="1188041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79545" y="1980129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79545" y="2772217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279545" y="3564305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79545" y="4428401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15449" y="1188041"/>
            <a:ext cx="648072" cy="5760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</a:p>
        </p:txBody>
      </p:sp>
      <p:sp>
        <p:nvSpPr>
          <p:cNvPr id="11" name="Овал 10"/>
          <p:cNvSpPr/>
          <p:nvPr/>
        </p:nvSpPr>
        <p:spPr>
          <a:xfrm>
            <a:off x="415449" y="1980129"/>
            <a:ext cx="648072" cy="5760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</a:p>
        </p:txBody>
      </p:sp>
      <p:sp>
        <p:nvSpPr>
          <p:cNvPr id="12" name="Овал 11"/>
          <p:cNvSpPr/>
          <p:nvPr/>
        </p:nvSpPr>
        <p:spPr>
          <a:xfrm>
            <a:off x="415449" y="2772217"/>
            <a:ext cx="648072" cy="5760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</a:p>
        </p:txBody>
      </p:sp>
      <p:sp>
        <p:nvSpPr>
          <p:cNvPr id="13" name="Овал 12"/>
          <p:cNvSpPr/>
          <p:nvPr/>
        </p:nvSpPr>
        <p:spPr>
          <a:xfrm>
            <a:off x="398819" y="3613341"/>
            <a:ext cx="648072" cy="5760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</a:p>
        </p:txBody>
      </p:sp>
      <p:sp>
        <p:nvSpPr>
          <p:cNvPr id="14" name="Овал 13"/>
          <p:cNvSpPr/>
          <p:nvPr/>
        </p:nvSpPr>
        <p:spPr>
          <a:xfrm>
            <a:off x="398819" y="4405429"/>
            <a:ext cx="648072" cy="57606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</a:p>
        </p:txBody>
      </p:sp>
      <p:sp>
        <p:nvSpPr>
          <p:cNvPr id="22" name="Скругленный прямоугольник 21">
            <a:hlinkClick r:id="rId56" action="ppaction://hlinksldjump"/>
          </p:cNvPr>
          <p:cNvSpPr/>
          <p:nvPr/>
        </p:nvSpPr>
        <p:spPr>
          <a:xfrm>
            <a:off x="6914436" y="6381328"/>
            <a:ext cx="2088232" cy="43204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Дальше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328084" y="1188041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328084" y="1980129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328084" y="2772217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328084" y="3564305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28084" y="4428401"/>
            <a:ext cx="2808312" cy="57606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>
          <a:xfrm>
            <a:off x="739485" y="152400"/>
            <a:ext cx="7467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/>
              <a:t>Тур 5.</a:t>
            </a:r>
            <a:r>
              <a:rPr lang="en-US" b="1" dirty="0" smtClean="0"/>
              <a:t> ”</a:t>
            </a:r>
            <a:r>
              <a:rPr lang="ru-RU" b="1" dirty="0" smtClean="0"/>
              <a:t>Большая игра“</a:t>
            </a:r>
            <a:r>
              <a:rPr lang="ru-RU" dirty="0" smtClean="0"/>
              <a:t> 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338" name="TextBox1" r:id="rId2" imgW="2448000" imgH="428760"/>
        </mc:Choice>
        <mc:Fallback>
          <p:control name="TextBox1" r:id="rId2" imgW="2448000" imgH="428760">
            <p:pic>
              <p:nvPicPr>
                <p:cNvPr id="0" name="TextBox1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39" name="TextBox2" r:id="rId3" imgW="2448000" imgH="428760"/>
        </mc:Choice>
        <mc:Fallback>
          <p:control name="TextBox2" r:id="rId3" imgW="2448000" imgH="42876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0" name="TextBox3" r:id="rId4" imgW="2448000" imgH="428760"/>
        </mc:Choice>
        <mc:Fallback>
          <p:control name="TextBox3" r:id="rId4" imgW="2448000" imgH="42876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1" name="TextBox4" r:id="rId5" imgW="2448000" imgH="428760"/>
        </mc:Choice>
        <mc:Fallback>
          <p:control name="TextBox4" r:id="rId5" imgW="2448000" imgH="428760">
            <p:pic>
              <p:nvPicPr>
                <p:cNvPr id="0" name="TextBox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644900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2" name="TextBox5" r:id="rId6" imgW="2448000" imgH="428760"/>
        </mc:Choice>
        <mc:Fallback>
          <p:control name="TextBox5" r:id="rId6" imgW="2448000" imgH="428760">
            <p:pic>
              <p:nvPicPr>
                <p:cNvPr id="0" name="TextBox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4508500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3" name="TextBox6" r:id="rId7" imgW="2448000" imgH="428760"/>
        </mc:Choice>
        <mc:Fallback>
          <p:control name="TextBox6" r:id="rId7" imgW="2448000" imgH="428760">
            <p:pic>
              <p:nvPicPr>
                <p:cNvPr id="0" name="TextBox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4" name="TextBox7" r:id="rId8" imgW="2448000" imgH="428760"/>
        </mc:Choice>
        <mc:Fallback>
          <p:control name="TextBox7" r:id="rId8" imgW="2448000" imgH="428760">
            <p:pic>
              <p:nvPicPr>
                <p:cNvPr id="0" name="TextBox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5" name="TextBox8" r:id="rId9" imgW="2448000" imgH="428760"/>
        </mc:Choice>
        <mc:Fallback>
          <p:control name="TextBox8" r:id="rId9" imgW="2448000" imgH="428760">
            <p:pic>
              <p:nvPicPr>
                <p:cNvPr id="0" name="TextBox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6" name="TextBox9" r:id="rId10" imgW="2448000" imgH="428760"/>
        </mc:Choice>
        <mc:Fallback>
          <p:control name="TextBox9" r:id="rId10" imgW="2448000" imgH="428760">
            <p:pic>
              <p:nvPicPr>
                <p:cNvPr id="0" name="TextBox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7" name="TextBox10" r:id="rId11" imgW="2448000" imgH="428760"/>
        </mc:Choice>
        <mc:Fallback>
          <p:control name="TextBox10" r:id="rId11" imgW="2448000" imgH="428760">
            <p:pic>
              <p:nvPicPr>
                <p:cNvPr id="0" name="TextBox1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8" name="TextBox11" r:id="rId12" imgW="2448000" imgH="428760"/>
        </mc:Choice>
        <mc:Fallback>
          <p:control name="TextBox11" r:id="rId12" imgW="2448000" imgH="428760">
            <p:pic>
              <p:nvPicPr>
                <p:cNvPr id="0" name="TextBox1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644900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49" name="TextBox12" r:id="rId13" imgW="2448000" imgH="428760"/>
        </mc:Choice>
        <mc:Fallback>
          <p:control name="TextBox12" r:id="rId13" imgW="2448000" imgH="428760">
            <p:pic>
              <p:nvPicPr>
                <p:cNvPr id="0" name="TextBox1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0" name="TextBox13" r:id="rId14" imgW="2448000" imgH="428760"/>
        </mc:Choice>
        <mc:Fallback>
          <p:control name="TextBox13" r:id="rId14" imgW="2448000" imgH="428760">
            <p:pic>
              <p:nvPicPr>
                <p:cNvPr id="0" name="TextBox1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1" name="TextBox14" r:id="rId15" imgW="2448000" imgH="428760"/>
        </mc:Choice>
        <mc:Fallback>
          <p:control name="TextBox14" r:id="rId15" imgW="2448000" imgH="428760">
            <p:pic>
              <p:nvPicPr>
                <p:cNvPr id="0" name="TextBox1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447925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2" name="TextBox15" r:id="rId16" imgW="2590920" imgH="428760"/>
        </mc:Choice>
        <mc:Fallback>
          <p:control name="TextBox15" r:id="rId16" imgW="2590920" imgH="428760">
            <p:pic>
              <p:nvPicPr>
                <p:cNvPr id="0" name="TextBox1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45085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3" name="TextBox16" r:id="rId17" imgW="2590920" imgH="428760"/>
        </mc:Choice>
        <mc:Fallback>
          <p:control name="TextBox16" r:id="rId17" imgW="2590920" imgH="428760">
            <p:pic>
              <p:nvPicPr>
                <p:cNvPr id="0" name="TextBox1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6449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4" name="TextBox17" r:id="rId18" imgW="2590920" imgH="428760"/>
        </mc:Choice>
        <mc:Fallback>
          <p:control name="TextBox17" r:id="rId18" imgW="2590920" imgH="428760">
            <p:pic>
              <p:nvPicPr>
                <p:cNvPr id="0" name="TextBox1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5" name="TextBox18" r:id="rId19" imgW="2590920" imgH="428760"/>
        </mc:Choice>
        <mc:Fallback>
          <p:control name="TextBox18" r:id="rId19" imgW="2590920" imgH="428760">
            <p:pic>
              <p:nvPicPr>
                <p:cNvPr id="0" name="TextBox1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6" name="TextBox19" r:id="rId20" imgW="2590920" imgH="428760"/>
        </mc:Choice>
        <mc:Fallback>
          <p:control name="TextBox19" r:id="rId20" imgW="2590920" imgH="428760">
            <p:pic>
              <p:nvPicPr>
                <p:cNvPr id="0" name="TextBox1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7" name="TextBox20" r:id="rId21" imgW="2590920" imgH="428760"/>
        </mc:Choice>
        <mc:Fallback>
          <p:control name="TextBox20" r:id="rId21" imgW="2590920" imgH="428760">
            <p:pic>
              <p:nvPicPr>
                <p:cNvPr id="0" name="TextBox2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8" name="TextBox21" r:id="rId22" imgW="2590920" imgH="428760"/>
        </mc:Choice>
        <mc:Fallback>
          <p:control name="TextBox21" r:id="rId22" imgW="2590920" imgH="428760">
            <p:pic>
              <p:nvPicPr>
                <p:cNvPr id="0" name="TextBox2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59" name="TextBox22" r:id="rId23" imgW="2590920" imgH="428760"/>
        </mc:Choice>
        <mc:Fallback>
          <p:control name="TextBox22" r:id="rId23" imgW="2590920" imgH="428760">
            <p:pic>
              <p:nvPicPr>
                <p:cNvPr id="0" name="TextBox2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0" name="TextBox23" r:id="rId24" imgW="2590920" imgH="428760"/>
        </mc:Choice>
        <mc:Fallback>
          <p:control name="TextBox23" r:id="rId24" imgW="2590920" imgH="428760">
            <p:pic>
              <p:nvPicPr>
                <p:cNvPr id="0" name="TextBox2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1" name="TextBox24" r:id="rId25" imgW="2590920" imgH="428760"/>
        </mc:Choice>
        <mc:Fallback>
          <p:control name="TextBox24" r:id="rId25" imgW="2590920" imgH="428760">
            <p:pic>
              <p:nvPicPr>
                <p:cNvPr id="0" name="TextBox2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2" name="TextBox25" r:id="rId26" imgW="2590920" imgH="428760"/>
        </mc:Choice>
        <mc:Fallback>
          <p:control name="TextBox25" r:id="rId26" imgW="2590920" imgH="428760">
            <p:pic>
              <p:nvPicPr>
                <p:cNvPr id="0" name="TextBox2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6449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3" name="TextBox26" r:id="rId27" imgW="2590920" imgH="428760"/>
        </mc:Choice>
        <mc:Fallback>
          <p:control name="TextBox26" r:id="rId27" imgW="2590920" imgH="428760">
            <p:pic>
              <p:nvPicPr>
                <p:cNvPr id="0" name="TextBox2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4" name="TextBox27" r:id="rId28" imgW="2590920" imgH="428760"/>
        </mc:Choice>
        <mc:Fallback>
          <p:control name="TextBox27" r:id="rId28" imgW="2590920" imgH="428760">
            <p:pic>
              <p:nvPicPr>
                <p:cNvPr id="0" name="TextBox2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5" name="TextBox28" r:id="rId29" imgW="2590920" imgH="428760"/>
        </mc:Choice>
        <mc:Fallback>
          <p:control name="TextBox28" r:id="rId29" imgW="2590920" imgH="428760">
            <p:pic>
              <p:nvPicPr>
                <p:cNvPr id="0" name="TextBox2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6" name="TextBox29" r:id="rId30" imgW="2590920" imgH="428760"/>
        </mc:Choice>
        <mc:Fallback>
          <p:control name="TextBox29" r:id="rId30" imgW="2590920" imgH="428760">
            <p:pic>
              <p:nvPicPr>
                <p:cNvPr id="0" name="TextBox2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45085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7" name="TextBox30" r:id="rId31" imgW="2590920" imgH="428760"/>
        </mc:Choice>
        <mc:Fallback>
          <p:control name="TextBox30" r:id="rId31" imgW="2590920" imgH="428760">
            <p:pic>
              <p:nvPicPr>
                <p:cNvPr id="0" name="TextBox3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6449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8" name="TextBox31" r:id="rId32" imgW="2590920" imgH="428760"/>
        </mc:Choice>
        <mc:Fallback>
          <p:control name="TextBox31" r:id="rId32" imgW="2590920" imgH="428760">
            <p:pic>
              <p:nvPicPr>
                <p:cNvPr id="0" name="TextBox3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69" name="TextBox32" r:id="rId33" imgW="2590920" imgH="428760"/>
        </mc:Choice>
        <mc:Fallback>
          <p:control name="TextBox32" r:id="rId33" imgW="2590920" imgH="428760">
            <p:pic>
              <p:nvPicPr>
                <p:cNvPr id="0" name="TextBox3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0" name="TextBox33" r:id="rId34" imgW="2590920" imgH="428760"/>
        </mc:Choice>
        <mc:Fallback>
          <p:control name="TextBox33" r:id="rId34" imgW="2590920" imgH="428760">
            <p:pic>
              <p:nvPicPr>
                <p:cNvPr id="0" name="TextBox3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1" name="TextBox34" r:id="rId35" imgW="2590920" imgH="428760"/>
        </mc:Choice>
        <mc:Fallback>
          <p:control name="TextBox34" r:id="rId35" imgW="2590920" imgH="428760">
            <p:pic>
              <p:nvPicPr>
                <p:cNvPr id="0" name="TextBox3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2" name="TextBox35" r:id="rId36" imgW="2590920" imgH="428760"/>
        </mc:Choice>
        <mc:Fallback>
          <p:control name="TextBox35" r:id="rId36" imgW="2590920" imgH="428760">
            <p:pic>
              <p:nvPicPr>
                <p:cNvPr id="0" name="TextBox3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3" name="TextBox36" r:id="rId37" imgW="2590920" imgH="428760"/>
        </mc:Choice>
        <mc:Fallback>
          <p:control name="TextBox36" r:id="rId37" imgW="2590920" imgH="428760">
            <p:pic>
              <p:nvPicPr>
                <p:cNvPr id="0" name="TextBox3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4" name="TextBox37" r:id="rId38" imgW="2590920" imgH="428760"/>
        </mc:Choice>
        <mc:Fallback>
          <p:control name="TextBox37" r:id="rId38" imgW="2590920" imgH="428760">
            <p:pic>
              <p:nvPicPr>
                <p:cNvPr id="0" name="TextBox3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6449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5" name="TextBox38" r:id="rId39" imgW="2590920" imgH="428760"/>
        </mc:Choice>
        <mc:Fallback>
          <p:control name="TextBox38" r:id="rId39" imgW="2590920" imgH="428760">
            <p:pic>
              <p:nvPicPr>
                <p:cNvPr id="0" name="TextBox3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6" name="TextBox39" r:id="rId40" imgW="2590920" imgH="428760"/>
        </mc:Choice>
        <mc:Fallback>
          <p:control name="TextBox39" r:id="rId40" imgW="2590920" imgH="428760">
            <p:pic>
              <p:nvPicPr>
                <p:cNvPr id="0" name="TextBox3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7" name="TextBox40" r:id="rId41" imgW="2590920" imgH="428760"/>
        </mc:Choice>
        <mc:Fallback>
          <p:control name="TextBox40" r:id="rId41" imgW="2590920" imgH="428760">
            <p:pic>
              <p:nvPicPr>
                <p:cNvPr id="0" name="TextBox4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8" name="TextBox41" r:id="rId42" imgW="2590920" imgH="428760"/>
        </mc:Choice>
        <mc:Fallback>
          <p:control name="TextBox41" r:id="rId42" imgW="2590920" imgH="428760">
            <p:pic>
              <p:nvPicPr>
                <p:cNvPr id="0" name="TextBox4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45085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79" name="TextBox42" r:id="rId43" imgW="2590920" imgH="428760"/>
        </mc:Choice>
        <mc:Fallback>
          <p:control name="TextBox42" r:id="rId43" imgW="2590920" imgH="428760">
            <p:pic>
              <p:nvPicPr>
                <p:cNvPr id="0" name="TextBox4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36449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0" name="TextBox43" r:id="rId44" imgW="2590920" imgH="428760"/>
        </mc:Choice>
        <mc:Fallback>
          <p:control name="TextBox43" r:id="rId44" imgW="2590920" imgH="428760">
            <p:pic>
              <p:nvPicPr>
                <p:cNvPr id="0" name="TextBox4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852738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1" name="TextBox44" r:id="rId45" imgW="2590920" imgH="428760"/>
        </mc:Choice>
        <mc:Fallback>
          <p:control name="TextBox44" r:id="rId45" imgW="2590920" imgH="428760">
            <p:pic>
              <p:nvPicPr>
                <p:cNvPr id="0" name="TextBox4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2" name="TextBox45" r:id="rId46" imgW="2590920" imgH="428760"/>
        </mc:Choice>
        <mc:Fallback>
          <p:control name="TextBox45" r:id="rId46" imgW="2590920" imgH="428760">
            <p:pic>
              <p:nvPicPr>
                <p:cNvPr id="0" name="TextBox4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3560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3" name="TextBox46" r:id="rId47" imgW="2590920" imgH="428760"/>
        </mc:Choice>
        <mc:Fallback>
          <p:control name="TextBox46" r:id="rId47" imgW="2590920" imgH="428760">
            <p:pic>
              <p:nvPicPr>
                <p:cNvPr id="0" name="TextBox4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350" y="45085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4" name="TextBox49" r:id="rId48" imgW="2590920" imgH="428760"/>
        </mc:Choice>
        <mc:Fallback>
          <p:control name="TextBox49" r:id="rId48" imgW="2590920" imgH="428760">
            <p:pic>
              <p:nvPicPr>
                <p:cNvPr id="0" name="TextBox49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350" y="1268413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5" name="TextBox47" r:id="rId49" imgW="2590920" imgH="428760"/>
        </mc:Choice>
        <mc:Fallback>
          <p:control name="TextBox47" r:id="rId49" imgW="2590920" imgH="428760">
            <p:pic>
              <p:nvPicPr>
                <p:cNvPr id="0" name="TextBox47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350" y="3644900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6" name="TextBox48" r:id="rId50" imgW="2590920" imgH="428760"/>
        </mc:Choice>
        <mc:Fallback>
          <p:control name="TextBox48" r:id="rId50" imgW="2590920" imgH="428760">
            <p:pic>
              <p:nvPicPr>
                <p:cNvPr id="0" name="TextBox48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350" y="2852738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7" name="TextBox50" r:id="rId51" imgW="2590920" imgH="428760"/>
        </mc:Choice>
        <mc:Fallback>
          <p:control name="TextBox50" r:id="rId51" imgW="2590920" imgH="428760">
            <p:pic>
              <p:nvPicPr>
                <p:cNvPr id="0" name="TextBox50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03350" y="2060575"/>
                  <a:ext cx="2592388" cy="431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8" name="CommandButton1" r:id="rId52" imgW="2162160" imgH="504720"/>
        </mc:Choice>
        <mc:Fallback>
          <p:control name="CommandButton1" r:id="rId52" imgW="2162160" imgH="504720">
            <p:pic>
              <p:nvPicPr>
                <p:cNvPr id="0" name="CommandButt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76375" y="5300663"/>
                  <a:ext cx="2159000" cy="5032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389" name="CommandButton2" r:id="rId53" imgW="2162160" imgH="504720"/>
        </mc:Choice>
        <mc:Fallback>
          <p:control name="CommandButton2" r:id="rId53" imgW="2162160" imgH="504720">
            <p:pic>
              <p:nvPicPr>
                <p:cNvPr id="0" name="CommandButt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724525" y="5300663"/>
                  <a:ext cx="2159000" cy="5032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06515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988840"/>
            <a:ext cx="9144000" cy="1569660"/>
          </a:xfrm>
          <a:prstGeom prst="rect">
            <a:avLst/>
          </a:prstGeom>
          <a:noFill/>
        </p:spPr>
        <p:txBody>
          <a:bodyPr wrap="square" rtlCol="0" anchor="ctr" anchorCtr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Спасибо за игру!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29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214</Words>
  <Application>Microsoft Office PowerPoint</Application>
  <PresentationFormat>Экран (4:3)</PresentationFormat>
  <Paragraphs>109</Paragraphs>
  <Slides>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KTV</dc:creator>
  <cp:lastModifiedBy>Vadim</cp:lastModifiedBy>
  <cp:revision>43</cp:revision>
  <cp:lastPrinted>2017-06-13T16:37:08Z</cp:lastPrinted>
  <dcterms:created xsi:type="dcterms:W3CDTF">2012-02-03T09:19:03Z</dcterms:created>
  <dcterms:modified xsi:type="dcterms:W3CDTF">2017-06-13T16:40:52Z</dcterms:modified>
</cp:coreProperties>
</file>